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810556C-3E87-4731-A123-131F4869A020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20277"/>
            <a:ext cx="81534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/>
              <a:t>Volunteer 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3191" y="1905000"/>
            <a:ext cx="9144000" cy="495300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Make it easy and compelling for members to volunteer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AFCEA Hampton Roads leverages </a:t>
            </a:r>
            <a:r>
              <a:rPr lang="en-US" sz="1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Signup.com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 no-cost, open source tool to invite, register, schedule, remind and track volunteers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Schedule is easily built and customized within the system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Includes position/duties, dates, times, and records contact info 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Registration is “one-click” simple 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Printable report that can be loaded into a spreadsheet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System generated reminder for volunteer shifts and thank you messages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Volunteer incentives 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Complementary participation for the event: i.e. register for a set # of hours and event registration is free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Provide polo/golf jerseys, T-shirts, ball caps or other event-appropriate attire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Opportunity to show yourself as a dedicated AFCEAN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353"/>
            <a:ext cx="9144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7FA2B5E-00F5-4119-BBA5-B9D2579B4D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0"/>
            <a:ext cx="1066800" cy="102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88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1647"/>
            <a:ext cx="8686800" cy="952628"/>
          </a:xfrm>
        </p:spPr>
        <p:txBody>
          <a:bodyPr/>
          <a:lstStyle/>
          <a:p>
            <a:pPr marL="0" indent="0" algn="l">
              <a:buNone/>
            </a:pPr>
            <a:r>
              <a:rPr lang="en-US" sz="3000" dirty="0"/>
              <a:t>Signup.com, Volunteer Management Tool (free)</a:t>
            </a:r>
            <a:endParaRPr lang="en-US" sz="3000" dirty="0">
              <a:solidFill>
                <a:srgbClr val="FF0000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297EBB9-1990-4F78-90B0-C7DD0BF6B39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4267200" y="1938130"/>
            <a:ext cx="4601114" cy="38862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687B40-42F0-465C-B091-E8557DCB45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905000"/>
            <a:ext cx="3521112" cy="46277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D0C59F-04E1-490B-9DCA-DCDD6EDBF9A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0"/>
            <a:ext cx="1068205" cy="105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34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20277"/>
            <a:ext cx="76962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/>
              <a:t>Volunteer Success Stories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63526" y="1905000"/>
            <a:ext cx="8458200" cy="48006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AFCEA Hampton Roads has used this system for the past two years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DON IT East/Maritime IT Summit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Industry Days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Annual STEM Classic golf fundraiser</a:t>
            </a:r>
          </a:p>
          <a:p>
            <a:pPr marL="914400" lvl="1" indent="-4572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Other manpower-intensive events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AFCEA International integrated this practice into MILCOM 2019</a:t>
            </a: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ease of registration usually results in the volunteer positions getting filled in advance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is a repeatable process that can be replicated for any event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353"/>
            <a:ext cx="9144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F511E66-EFE9-4F72-B5EC-D8D23D9713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-11352"/>
            <a:ext cx="1068205" cy="103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922192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480</TotalTime>
  <Words>206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Georgia</vt:lpstr>
      <vt:lpstr>Trebuchet MS</vt:lpstr>
      <vt:lpstr>Wingdings</vt:lpstr>
      <vt:lpstr>Slipstream</vt:lpstr>
      <vt:lpstr>Volunteer Best Practices</vt:lpstr>
      <vt:lpstr>Signup.com, Volunteer Management Tool (free)</vt:lpstr>
      <vt:lpstr>Volunteer Success Stories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AFCEA Hampton Roads Chapter  Awards Program</dc:title>
  <dc:creator>Neil R Bourassa</dc:creator>
  <cp:lastModifiedBy>Minnick, Larry</cp:lastModifiedBy>
  <cp:revision>33</cp:revision>
  <dcterms:created xsi:type="dcterms:W3CDTF">2018-12-13T21:12:54Z</dcterms:created>
  <dcterms:modified xsi:type="dcterms:W3CDTF">2020-02-24T14:07:20Z</dcterms:modified>
</cp:coreProperties>
</file>